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7" r:id="rId9"/>
    <p:sldId id="266" r:id="rId10"/>
    <p:sldId id="265" r:id="rId11"/>
    <p:sldId id="264" r:id="rId12"/>
    <p:sldId id="263" r:id="rId13"/>
    <p:sldId id="268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460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912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505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598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117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099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964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929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209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683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92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BC9AC-6C76-460A-978F-F232DFE876AE}" type="datetimeFigureOut">
              <a:rPr lang="pt-PT" smtClean="0"/>
              <a:t>20/01/2021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86EB2-7F23-4985-B96C-7402052914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781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10788"/>
          </a:xfrm>
        </p:spPr>
        <p:txBody>
          <a:bodyPr>
            <a:normAutofit/>
          </a:bodyPr>
          <a:lstStyle/>
          <a:p>
            <a:r>
              <a:rPr lang="pt-PT" b="1" dirty="0"/>
              <a:t>Escola Básica e Secundária da </a:t>
            </a:r>
            <a:r>
              <a:rPr lang="pt-PT" b="1" dirty="0" smtClean="0"/>
              <a:t>Calheta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36912" y="3699943"/>
            <a:ext cx="5655088" cy="1514775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Como Pesquisar no Google em Segurança </a:t>
            </a:r>
            <a:endParaRPr lang="pt-PT" b="1" dirty="0" smtClean="0">
              <a:solidFill>
                <a:srgbClr val="0070C0"/>
              </a:solidFill>
            </a:endParaRPr>
          </a:p>
          <a:p>
            <a:endParaRPr lang="pt-PT" dirty="0" smtClean="0"/>
          </a:p>
          <a:p>
            <a:r>
              <a:rPr lang="pt-PT" b="1" dirty="0" smtClean="0"/>
              <a:t>Biblioteca Escolar</a:t>
            </a:r>
            <a:endParaRPr lang="pt-PT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00" y="2448547"/>
            <a:ext cx="5950212" cy="39627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55" y="5214718"/>
            <a:ext cx="2847975" cy="16097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29" y="2311201"/>
            <a:ext cx="2562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9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3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4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0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Trabalho Elaborado por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2330689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9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4" name="seguranç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9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6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8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8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8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8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1" y="0"/>
            <a:ext cx="2562225" cy="1228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08" y="0"/>
            <a:ext cx="1077717" cy="10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3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17</Words>
  <Application>Microsoft Office PowerPoint</Application>
  <PresentationFormat>Ecrã Panorâmico</PresentationFormat>
  <Paragraphs>5</Paragraphs>
  <Slides>13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do Office</vt:lpstr>
      <vt:lpstr>Escola Básica e Secundária da Calheta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Trabalho Elaborado por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Pesquisar no Google em Segurança </dc:title>
  <dc:creator>Utilizador</dc:creator>
  <cp:lastModifiedBy>Utilizador</cp:lastModifiedBy>
  <cp:revision>15</cp:revision>
  <dcterms:created xsi:type="dcterms:W3CDTF">2021-01-13T13:02:53Z</dcterms:created>
  <dcterms:modified xsi:type="dcterms:W3CDTF">2021-01-20T12:44:36Z</dcterms:modified>
</cp:coreProperties>
</file>